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4A_82C44CAA.xml" ContentType="application/vnd.ms-powerpoint.comments+xml"/>
  <Override PartName="/ppt/notesSlides/notesSlide5.xml" ContentType="application/vnd.openxmlformats-officedocument.presentationml.notesSlide+xml"/>
  <Override PartName="/ppt/comments/modernComment_153_77F0BEE4.xml" ContentType="application/vnd.ms-powerpoint.comments+xml"/>
  <Override PartName="/ppt/notesSlides/notesSlide6.xml" ContentType="application/vnd.openxmlformats-officedocument.presentationml.notesSlide+xml"/>
  <Override PartName="/ppt/comments/modernComment_15B_2DF7090C.xml" ContentType="application/vnd.ms-powerpoint.comments+xml"/>
  <Override PartName="/ppt/notesSlides/notesSlide7.xml" ContentType="application/vnd.openxmlformats-officedocument.presentationml.notesSlide+xml"/>
  <Override PartName="/ppt/comments/modernComment_15A_E1C57D73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18" r:id="rId2"/>
    <p:sldId id="329" r:id="rId3"/>
    <p:sldId id="334" r:id="rId4"/>
    <p:sldId id="330" r:id="rId5"/>
    <p:sldId id="339" r:id="rId6"/>
    <p:sldId id="347" r:id="rId7"/>
    <p:sldId id="346" r:id="rId8"/>
    <p:sldId id="340" r:id="rId9"/>
    <p:sldId id="341" r:id="rId10"/>
    <p:sldId id="345" r:id="rId11"/>
    <p:sldId id="344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B45D44-ABCD-E758-FADC-54256BE0007E}" name="Nikki Alfrey" initials="NA" userId="6e5485e0a8a473e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828282"/>
    <a:srgbClr val="6E90FE"/>
    <a:srgbClr val="8086FC"/>
    <a:srgbClr val="6D6DFB"/>
    <a:srgbClr val="4E78F0"/>
    <a:srgbClr val="F0932C"/>
    <a:srgbClr val="92C610"/>
    <a:srgbClr val="9FD812"/>
    <a:srgbClr val="E05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CFD-C7D4-4232-8803-5DD9F4E18FC9}" v="29" dt="2025-03-01T13:56:03.311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099" autoAdjust="0"/>
  </p:normalViewPr>
  <p:slideViewPr>
    <p:cSldViewPr showGuides="1">
      <p:cViewPr varScale="1">
        <p:scale>
          <a:sx n="102" d="100"/>
          <a:sy n="102" d="100"/>
        </p:scale>
        <p:origin x="138" y="126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ki Alfrey" userId="6e5485e0a8a473e1" providerId="LiveId" clId="{095F5CFD-C7D4-4232-8803-5DD9F4E18FC9}"/>
    <pc:docChg chg="undo custSel addSld delSld modSld sldOrd">
      <pc:chgData name="Nikki Alfrey" userId="6e5485e0a8a473e1" providerId="LiveId" clId="{095F5CFD-C7D4-4232-8803-5DD9F4E18FC9}" dt="2025-03-03T23:04:28.175" v="5777" actId="15"/>
      <pc:docMkLst>
        <pc:docMk/>
      </pc:docMkLst>
      <pc:sldChg chg="modSp mod modNotesTx">
        <pc:chgData name="Nikki Alfrey" userId="6e5485e0a8a473e1" providerId="LiveId" clId="{095F5CFD-C7D4-4232-8803-5DD9F4E18FC9}" dt="2025-03-01T13:12:46.371" v="2769" actId="20577"/>
        <pc:sldMkLst>
          <pc:docMk/>
          <pc:sldMk cId="2320115561" sldId="318"/>
        </pc:sldMkLst>
        <pc:spChg chg="mod">
          <ac:chgData name="Nikki Alfrey" userId="6e5485e0a8a473e1" providerId="LiveId" clId="{095F5CFD-C7D4-4232-8803-5DD9F4E18FC9}" dt="2025-02-27T02:23:22.228" v="5" actId="1076"/>
          <ac:spMkLst>
            <pc:docMk/>
            <pc:sldMk cId="2320115561" sldId="318"/>
            <ac:spMk id="3" creationId="{00000000-0000-0000-0000-000000000000}"/>
          </ac:spMkLst>
        </pc:spChg>
      </pc:sldChg>
      <pc:sldChg chg="addSp delSp modSp mod modClrScheme chgLayout modNotesTx">
        <pc:chgData name="Nikki Alfrey" userId="6e5485e0a8a473e1" providerId="LiveId" clId="{095F5CFD-C7D4-4232-8803-5DD9F4E18FC9}" dt="2025-03-03T19:45:48.956" v="5764" actId="20577"/>
        <pc:sldMkLst>
          <pc:docMk/>
          <pc:sldMk cId="2717604774" sldId="329"/>
        </pc:sldMkLst>
        <pc:spChg chg="mod">
          <ac:chgData name="Nikki Alfrey" userId="6e5485e0a8a473e1" providerId="LiveId" clId="{095F5CFD-C7D4-4232-8803-5DD9F4E18FC9}" dt="2025-03-01T13:49:14.967" v="5620" actId="26606"/>
          <ac:spMkLst>
            <pc:docMk/>
            <pc:sldMk cId="2717604774" sldId="329"/>
            <ac:spMk id="13" creationId="{00000000-0000-0000-0000-000000000000}"/>
          </ac:spMkLst>
        </pc:spChg>
        <pc:spChg chg="mod">
          <ac:chgData name="Nikki Alfrey" userId="6e5485e0a8a473e1" providerId="LiveId" clId="{095F5CFD-C7D4-4232-8803-5DD9F4E18FC9}" dt="2025-03-03T19:45:48.956" v="5764" actId="20577"/>
          <ac:spMkLst>
            <pc:docMk/>
            <pc:sldMk cId="2717604774" sldId="329"/>
            <ac:spMk id="14" creationId="{00000000-0000-0000-0000-000000000000}"/>
          </ac:spMkLst>
        </pc:spChg>
        <pc:picChg chg="mod">
          <ac:chgData name="Nikki Alfrey" userId="6e5485e0a8a473e1" providerId="LiveId" clId="{095F5CFD-C7D4-4232-8803-5DD9F4E18FC9}" dt="2025-03-01T13:49:14.967" v="5620" actId="26606"/>
          <ac:picMkLst>
            <pc:docMk/>
            <pc:sldMk cId="2717604774" sldId="329"/>
            <ac:picMk id="2" creationId="{D415EAE2-943E-D958-5988-EBF55727023D}"/>
          </ac:picMkLst>
        </pc:picChg>
      </pc:sldChg>
      <pc:sldChg chg="addSp delSp modSp mod modCm modNotesTx">
        <pc:chgData name="Nikki Alfrey" userId="6e5485e0a8a473e1" providerId="LiveId" clId="{095F5CFD-C7D4-4232-8803-5DD9F4E18FC9}" dt="2025-03-03T23:04:28.175" v="5777" actId="15"/>
        <pc:sldMkLst>
          <pc:docMk/>
          <pc:sldMk cId="2193902762" sldId="330"/>
        </pc:sldMkLst>
        <pc:spChg chg="add mod">
          <ac:chgData name="Nikki Alfrey" userId="6e5485e0a8a473e1" providerId="LiveId" clId="{095F5CFD-C7D4-4232-8803-5DD9F4E18FC9}" dt="2025-03-03T23:04:28.175" v="5777" actId="15"/>
          <ac:spMkLst>
            <pc:docMk/>
            <pc:sldMk cId="2193902762" sldId="330"/>
            <ac:spMk id="4" creationId="{136B20B0-C6EF-96EB-9D97-4D17D24E4925}"/>
          </ac:spMkLst>
        </pc:spChg>
        <pc:spChg chg="mod">
          <ac:chgData name="Nikki Alfrey" userId="6e5485e0a8a473e1" providerId="LiveId" clId="{095F5CFD-C7D4-4232-8803-5DD9F4E18FC9}" dt="2025-02-28T02:15:35.793" v="1844" actId="20577"/>
          <ac:spMkLst>
            <pc:docMk/>
            <pc:sldMk cId="2193902762" sldId="330"/>
            <ac:spMk id="13" creationId="{00000000-0000-0000-0000-000000000000}"/>
          </ac:spMkLst>
        </pc:spChg>
        <pc:picChg chg="add mod">
          <ac:chgData name="Nikki Alfrey" userId="6e5485e0a8a473e1" providerId="LiveId" clId="{095F5CFD-C7D4-4232-8803-5DD9F4E18FC9}" dt="2025-02-28T02:09:53.167" v="1623" actId="14100"/>
          <ac:picMkLst>
            <pc:docMk/>
            <pc:sldMk cId="2193902762" sldId="330"/>
            <ac:picMk id="3" creationId="{C1DF48F2-9D3A-C014-5715-60A556DD7B3D}"/>
          </ac:picMkLst>
        </pc:picChg>
        <pc:picChg chg="add mod">
          <ac:chgData name="Nikki Alfrey" userId="6e5485e0a8a473e1" providerId="LiveId" clId="{095F5CFD-C7D4-4232-8803-5DD9F4E18FC9}" dt="2025-02-27T19:48:16.384" v="692" actId="14100"/>
          <ac:picMkLst>
            <pc:docMk/>
            <pc:sldMk cId="2193902762" sldId="330"/>
            <ac:picMk id="6" creationId="{C8DD68DA-9F2B-B15F-38F8-E0B7A094BDC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Nikki Alfrey" userId="6e5485e0a8a473e1" providerId="LiveId" clId="{095F5CFD-C7D4-4232-8803-5DD9F4E18FC9}" dt="2025-03-03T23:04:26.925" v="5776" actId="20577"/>
              <pc2:cmMkLst xmlns:pc2="http://schemas.microsoft.com/office/powerpoint/2019/9/main/command">
                <pc:docMk/>
                <pc:sldMk cId="2193902762" sldId="330"/>
                <pc2:cmMk id="{3CF51230-12C3-4D7B-B2AD-01A599BDEBD2}"/>
              </pc2:cmMkLst>
            </pc226:cmChg>
          </p:ext>
        </pc:extLst>
      </pc:sldChg>
      <pc:sldChg chg="addSp delSp modSp del mod">
        <pc:chgData name="Nikki Alfrey" userId="6e5485e0a8a473e1" providerId="LiveId" clId="{095F5CFD-C7D4-4232-8803-5DD9F4E18FC9}" dt="2025-02-28T02:23:17.625" v="2283" actId="47"/>
        <pc:sldMkLst>
          <pc:docMk/>
          <pc:sldMk cId="1447595293" sldId="331"/>
        </pc:sldMkLst>
      </pc:sldChg>
      <pc:sldChg chg="del">
        <pc:chgData name="Nikki Alfrey" userId="6e5485e0a8a473e1" providerId="LiveId" clId="{095F5CFD-C7D4-4232-8803-5DD9F4E18FC9}" dt="2025-02-27T21:11:01.489" v="1179" actId="47"/>
        <pc:sldMkLst>
          <pc:docMk/>
          <pc:sldMk cId="3998328905" sldId="332"/>
        </pc:sldMkLst>
      </pc:sldChg>
      <pc:sldChg chg="del">
        <pc:chgData name="Nikki Alfrey" userId="6e5485e0a8a473e1" providerId="LiveId" clId="{095F5CFD-C7D4-4232-8803-5DD9F4E18FC9}" dt="2025-02-27T21:11:02.157" v="1180" actId="47"/>
        <pc:sldMkLst>
          <pc:docMk/>
          <pc:sldMk cId="3444006904" sldId="333"/>
        </pc:sldMkLst>
      </pc:sldChg>
      <pc:sldChg chg="addSp delSp modSp mod modNotesTx">
        <pc:chgData name="Nikki Alfrey" userId="6e5485e0a8a473e1" providerId="LiveId" clId="{095F5CFD-C7D4-4232-8803-5DD9F4E18FC9}" dt="2025-03-01T13:25:54.414" v="3440" actId="20577"/>
        <pc:sldMkLst>
          <pc:docMk/>
          <pc:sldMk cId="3817187371" sldId="334"/>
        </pc:sldMkLst>
        <pc:spChg chg="mod">
          <ac:chgData name="Nikki Alfrey" userId="6e5485e0a8a473e1" providerId="LiveId" clId="{095F5CFD-C7D4-4232-8803-5DD9F4E18FC9}" dt="2025-02-27T21:21:34.071" v="1359" actId="1076"/>
          <ac:spMkLst>
            <pc:docMk/>
            <pc:sldMk cId="3817187371" sldId="334"/>
            <ac:spMk id="2" creationId="{00000000-0000-0000-0000-000000000000}"/>
          </ac:spMkLst>
        </pc:spChg>
        <pc:spChg chg="add mod">
          <ac:chgData name="Nikki Alfrey" userId="6e5485e0a8a473e1" providerId="LiveId" clId="{095F5CFD-C7D4-4232-8803-5DD9F4E18FC9}" dt="2025-02-27T23:41:26.988" v="1393" actId="20577"/>
          <ac:spMkLst>
            <pc:docMk/>
            <pc:sldMk cId="3817187371" sldId="334"/>
            <ac:spMk id="5" creationId="{3EAE5DD5-8137-B309-A422-594BD8B7D180}"/>
          </ac:spMkLst>
        </pc:spChg>
        <pc:spChg chg="mod">
          <ac:chgData name="Nikki Alfrey" userId="6e5485e0a8a473e1" providerId="LiveId" clId="{095F5CFD-C7D4-4232-8803-5DD9F4E18FC9}" dt="2025-02-27T21:22:20.307" v="1365" actId="33524"/>
          <ac:spMkLst>
            <pc:docMk/>
            <pc:sldMk cId="3817187371" sldId="334"/>
            <ac:spMk id="7" creationId="{00000000-0000-0000-0000-000000000000}"/>
          </ac:spMkLst>
        </pc:spChg>
        <pc:spChg chg="mod">
          <ac:chgData name="Nikki Alfrey" userId="6e5485e0a8a473e1" providerId="LiveId" clId="{095F5CFD-C7D4-4232-8803-5DD9F4E18FC9}" dt="2025-02-27T21:21:52.495" v="1361" actId="1076"/>
          <ac:spMkLst>
            <pc:docMk/>
            <pc:sldMk cId="3817187371" sldId="334"/>
            <ac:spMk id="8" creationId="{00000000-0000-0000-0000-000000000000}"/>
          </ac:spMkLst>
        </pc:spChg>
        <pc:picChg chg="add mod">
          <ac:chgData name="Nikki Alfrey" userId="6e5485e0a8a473e1" providerId="LiveId" clId="{095F5CFD-C7D4-4232-8803-5DD9F4E18FC9}" dt="2025-02-27T19:53:57.970" v="1143" actId="1038"/>
          <ac:picMkLst>
            <pc:docMk/>
            <pc:sldMk cId="3817187371" sldId="334"/>
            <ac:picMk id="9" creationId="{90B217E7-B9EC-3350-FEAC-C72C2315C339}"/>
          </ac:picMkLst>
        </pc:picChg>
        <pc:picChg chg="add mod">
          <ac:chgData name="Nikki Alfrey" userId="6e5485e0a8a473e1" providerId="LiveId" clId="{095F5CFD-C7D4-4232-8803-5DD9F4E18FC9}" dt="2025-02-27T21:16:01.319" v="1224" actId="1076"/>
          <ac:picMkLst>
            <pc:docMk/>
            <pc:sldMk cId="3817187371" sldId="334"/>
            <ac:picMk id="11" creationId="{25E13CA0-210B-9434-0C44-67F2BBFB1007}"/>
          </ac:picMkLst>
        </pc:picChg>
      </pc:sldChg>
      <pc:sldChg chg="del">
        <pc:chgData name="Nikki Alfrey" userId="6e5485e0a8a473e1" providerId="LiveId" clId="{095F5CFD-C7D4-4232-8803-5DD9F4E18FC9}" dt="2025-02-27T21:11:03.210" v="1181" actId="47"/>
        <pc:sldMkLst>
          <pc:docMk/>
          <pc:sldMk cId="102866038" sldId="335"/>
        </pc:sldMkLst>
      </pc:sldChg>
      <pc:sldChg chg="del">
        <pc:chgData name="Nikki Alfrey" userId="6e5485e0a8a473e1" providerId="LiveId" clId="{095F5CFD-C7D4-4232-8803-5DD9F4E18FC9}" dt="2025-02-27T21:11:04.338" v="1182" actId="47"/>
        <pc:sldMkLst>
          <pc:docMk/>
          <pc:sldMk cId="3216253470" sldId="336"/>
        </pc:sldMkLst>
      </pc:sldChg>
      <pc:sldChg chg="del">
        <pc:chgData name="Nikki Alfrey" userId="6e5485e0a8a473e1" providerId="LiveId" clId="{095F5CFD-C7D4-4232-8803-5DD9F4E18FC9}" dt="2025-02-27T21:11:05.108" v="1183" actId="47"/>
        <pc:sldMkLst>
          <pc:docMk/>
          <pc:sldMk cId="2551545397" sldId="337"/>
        </pc:sldMkLst>
      </pc:sldChg>
      <pc:sldChg chg="del">
        <pc:chgData name="Nikki Alfrey" userId="6e5485e0a8a473e1" providerId="LiveId" clId="{095F5CFD-C7D4-4232-8803-5DD9F4E18FC9}" dt="2025-02-27T21:11:09.487" v="1184" actId="47"/>
        <pc:sldMkLst>
          <pc:docMk/>
          <pc:sldMk cId="577046454" sldId="338"/>
        </pc:sldMkLst>
      </pc:sldChg>
      <pc:sldChg chg="addSp delSp modSp add mod modNotesTx">
        <pc:chgData name="Nikki Alfrey" userId="6e5485e0a8a473e1" providerId="LiveId" clId="{095F5CFD-C7D4-4232-8803-5DD9F4E18FC9}" dt="2025-03-03T23:01:54.129" v="5768" actId="33524"/>
        <pc:sldMkLst>
          <pc:docMk/>
          <pc:sldMk cId="2012266212" sldId="339"/>
        </pc:sldMkLst>
        <pc:spChg chg="add mod">
          <ac:chgData name="Nikki Alfrey" userId="6e5485e0a8a473e1" providerId="LiveId" clId="{095F5CFD-C7D4-4232-8803-5DD9F4E18FC9}" dt="2025-03-03T22:56:28.222" v="5765" actId="207"/>
          <ac:spMkLst>
            <pc:docMk/>
            <pc:sldMk cId="2012266212" sldId="339"/>
            <ac:spMk id="3" creationId="{1B13A6EE-53E4-7DCB-7B35-B4674B2602B1}"/>
          </ac:spMkLst>
        </pc:spChg>
        <pc:spChg chg="mod">
          <ac:chgData name="Nikki Alfrey" userId="6e5485e0a8a473e1" providerId="LiveId" clId="{095F5CFD-C7D4-4232-8803-5DD9F4E18FC9}" dt="2025-02-28T02:01:28.300" v="1596" actId="20577"/>
          <ac:spMkLst>
            <pc:docMk/>
            <pc:sldMk cId="2012266212" sldId="339"/>
            <ac:spMk id="4" creationId="{AA908EF7-19D4-C4D9-70F2-875DF1442021}"/>
          </ac:spMkLst>
        </pc:spChg>
        <pc:spChg chg="add mod">
          <ac:chgData name="Nikki Alfrey" userId="6e5485e0a8a473e1" providerId="LiveId" clId="{095F5CFD-C7D4-4232-8803-5DD9F4E18FC9}" dt="2025-03-03T23:01:54.129" v="5768" actId="33524"/>
          <ac:spMkLst>
            <pc:docMk/>
            <pc:sldMk cId="2012266212" sldId="339"/>
            <ac:spMk id="8" creationId="{2F574F2C-2C06-156A-8954-B56DA127B077}"/>
          </ac:spMkLst>
        </pc:spChg>
        <pc:spChg chg="mod">
          <ac:chgData name="Nikki Alfrey" userId="6e5485e0a8a473e1" providerId="LiveId" clId="{095F5CFD-C7D4-4232-8803-5DD9F4E18FC9}" dt="2025-02-28T02:20:38.318" v="2155" actId="20577"/>
          <ac:spMkLst>
            <pc:docMk/>
            <pc:sldMk cId="2012266212" sldId="339"/>
            <ac:spMk id="13" creationId="{C627ADE6-1F69-189F-7DD4-4F0BCDCE759A}"/>
          </ac:spMkLst>
        </pc:spChg>
        <pc:picChg chg="add mod">
          <ac:chgData name="Nikki Alfrey" userId="6e5485e0a8a473e1" providerId="LiveId" clId="{095F5CFD-C7D4-4232-8803-5DD9F4E18FC9}" dt="2025-02-27T19:54:03.011" v="1145"/>
          <ac:picMkLst>
            <pc:docMk/>
            <pc:sldMk cId="2012266212" sldId="339"/>
            <ac:picMk id="2" creationId="{3777CE90-8771-A115-F57D-E7FA73F17278}"/>
          </ac:picMkLst>
        </pc:picChg>
      </pc:sldChg>
      <pc:sldChg chg="addSp delSp modSp add mod modNotesTx">
        <pc:chgData name="Nikki Alfrey" userId="6e5485e0a8a473e1" providerId="LiveId" clId="{095F5CFD-C7D4-4232-8803-5DD9F4E18FC9}" dt="2025-03-03T23:02:15.620" v="5769" actId="20577"/>
        <pc:sldMkLst>
          <pc:docMk/>
          <pc:sldMk cId="3019108176" sldId="340"/>
        </pc:sldMkLst>
        <pc:spChg chg="mod">
          <ac:chgData name="Nikki Alfrey" userId="6e5485e0a8a473e1" providerId="LiveId" clId="{095F5CFD-C7D4-4232-8803-5DD9F4E18FC9}" dt="2025-02-28T02:01:43.085" v="1602" actId="5793"/>
          <ac:spMkLst>
            <pc:docMk/>
            <pc:sldMk cId="3019108176" sldId="340"/>
            <ac:spMk id="4" creationId="{E3280AC2-0AB2-80BC-D6D6-AE70BF9BEAC8}"/>
          </ac:spMkLst>
        </pc:spChg>
        <pc:spChg chg="mod">
          <ac:chgData name="Nikki Alfrey" userId="6e5485e0a8a473e1" providerId="LiveId" clId="{095F5CFD-C7D4-4232-8803-5DD9F4E18FC9}" dt="2025-02-28T02:21:39.047" v="2262" actId="20577"/>
          <ac:spMkLst>
            <pc:docMk/>
            <pc:sldMk cId="3019108176" sldId="340"/>
            <ac:spMk id="13" creationId="{DD882FB2-40A9-7BD8-D26F-4D2E1D73785C}"/>
          </ac:spMkLst>
        </pc:spChg>
        <pc:graphicFrameChg chg="add mod">
          <ac:chgData name="Nikki Alfrey" userId="6e5485e0a8a473e1" providerId="LiveId" clId="{095F5CFD-C7D4-4232-8803-5DD9F4E18FC9}" dt="2025-03-01T13:48:40.363" v="5614" actId="1076"/>
          <ac:graphicFrameMkLst>
            <pc:docMk/>
            <pc:sldMk cId="3019108176" sldId="340"/>
            <ac:graphicFrameMk id="6" creationId="{123F74CD-09D0-97A4-3D6C-C260F24E5BCA}"/>
          </ac:graphicFrameMkLst>
        </pc:graphicFrameChg>
        <pc:picChg chg="add mod">
          <ac:chgData name="Nikki Alfrey" userId="6e5485e0a8a473e1" providerId="LiveId" clId="{095F5CFD-C7D4-4232-8803-5DD9F4E18FC9}" dt="2025-03-01T13:48:30.900" v="5613" actId="14100"/>
          <ac:picMkLst>
            <pc:docMk/>
            <pc:sldMk cId="3019108176" sldId="340"/>
            <ac:picMk id="3" creationId="{A22DE354-047C-9973-410C-9EF28F8E23AA}"/>
          </ac:picMkLst>
        </pc:picChg>
        <pc:picChg chg="add mod">
          <ac:chgData name="Nikki Alfrey" userId="6e5485e0a8a473e1" providerId="LiveId" clId="{095F5CFD-C7D4-4232-8803-5DD9F4E18FC9}" dt="2025-02-28T02:22:07.906" v="2278" actId="1076"/>
          <ac:picMkLst>
            <pc:docMk/>
            <pc:sldMk cId="3019108176" sldId="340"/>
            <ac:picMk id="7" creationId="{DD1A5B12-17D8-2B88-9A16-5374E2F83187}"/>
          </ac:picMkLst>
        </pc:picChg>
      </pc:sldChg>
      <pc:sldChg chg="addSp delSp modSp add del mod modClrScheme chgLayout modNotesTx">
        <pc:chgData name="Nikki Alfrey" userId="6e5485e0a8a473e1" providerId="LiveId" clId="{095F5CFD-C7D4-4232-8803-5DD9F4E18FC9}" dt="2025-03-03T22:57:52.977" v="5767" actId="14100"/>
        <pc:sldMkLst>
          <pc:docMk/>
          <pc:sldMk cId="3531109421" sldId="341"/>
        </pc:sldMkLst>
        <pc:spChg chg="mod ord">
          <ac:chgData name="Nikki Alfrey" userId="6e5485e0a8a473e1" providerId="LiveId" clId="{095F5CFD-C7D4-4232-8803-5DD9F4E18FC9}" dt="2025-03-01T13:48:01.717" v="5611" actId="26606"/>
          <ac:spMkLst>
            <pc:docMk/>
            <pc:sldMk cId="3531109421" sldId="341"/>
            <ac:spMk id="4" creationId="{25E21977-6115-FF77-25DA-F0AEEA1BF820}"/>
          </ac:spMkLst>
        </pc:spChg>
        <pc:spChg chg="add mod">
          <ac:chgData name="Nikki Alfrey" userId="6e5485e0a8a473e1" providerId="LiveId" clId="{095F5CFD-C7D4-4232-8803-5DD9F4E18FC9}" dt="2025-03-03T22:57:52.977" v="5767" actId="14100"/>
          <ac:spMkLst>
            <pc:docMk/>
            <pc:sldMk cId="3531109421" sldId="341"/>
            <ac:spMk id="6" creationId="{C3C8EF46-6EBE-63C5-60BD-9B597D6D1203}"/>
          </ac:spMkLst>
        </pc:spChg>
        <pc:spChg chg="mod">
          <ac:chgData name="Nikki Alfrey" userId="6e5485e0a8a473e1" providerId="LiveId" clId="{095F5CFD-C7D4-4232-8803-5DD9F4E18FC9}" dt="2025-03-01T13:48:01.717" v="5611" actId="26606"/>
          <ac:spMkLst>
            <pc:docMk/>
            <pc:sldMk cId="3531109421" sldId="341"/>
            <ac:spMk id="13" creationId="{A63DBC80-9760-BD24-599B-8B280D53B320}"/>
          </ac:spMkLst>
        </pc:spChg>
        <pc:picChg chg="add mod">
          <ac:chgData name="Nikki Alfrey" userId="6e5485e0a8a473e1" providerId="LiveId" clId="{095F5CFD-C7D4-4232-8803-5DD9F4E18FC9}" dt="2025-03-01T13:48:01.717" v="5611" actId="26606"/>
          <ac:picMkLst>
            <pc:docMk/>
            <pc:sldMk cId="3531109421" sldId="341"/>
            <ac:picMk id="5" creationId="{85AC9AD1-8D7D-467D-532F-93D8CAB75946}"/>
          </ac:picMkLst>
        </pc:picChg>
      </pc:sldChg>
      <pc:sldChg chg="addSp delSp modSp add del mod">
        <pc:chgData name="Nikki Alfrey" userId="6e5485e0a8a473e1" providerId="LiveId" clId="{095F5CFD-C7D4-4232-8803-5DD9F4E18FC9}" dt="2025-02-28T02:22:13.065" v="2279" actId="47"/>
        <pc:sldMkLst>
          <pc:docMk/>
          <pc:sldMk cId="2121265000" sldId="342"/>
        </pc:sldMkLst>
      </pc:sldChg>
      <pc:sldChg chg="addSp delSp modSp add del mod">
        <pc:chgData name="Nikki Alfrey" userId="6e5485e0a8a473e1" providerId="LiveId" clId="{095F5CFD-C7D4-4232-8803-5DD9F4E18FC9}" dt="2025-02-28T01:35:56.390" v="1540" actId="47"/>
        <pc:sldMkLst>
          <pc:docMk/>
          <pc:sldMk cId="2569933378" sldId="343"/>
        </pc:sldMkLst>
      </pc:sldChg>
      <pc:sldChg chg="addSp delSp modSp add mod ord">
        <pc:chgData name="Nikki Alfrey" userId="6e5485e0a8a473e1" providerId="LiveId" clId="{095F5CFD-C7D4-4232-8803-5DD9F4E18FC9}" dt="2025-03-03T23:02:25.258" v="5771"/>
        <pc:sldMkLst>
          <pc:docMk/>
          <pc:sldMk cId="2036972584" sldId="344"/>
        </pc:sldMkLst>
        <pc:spChg chg="mod">
          <ac:chgData name="Nikki Alfrey" userId="6e5485e0a8a473e1" providerId="LiveId" clId="{095F5CFD-C7D4-4232-8803-5DD9F4E18FC9}" dt="2025-03-01T13:45:13.006" v="5564" actId="5793"/>
          <ac:spMkLst>
            <pc:docMk/>
            <pc:sldMk cId="2036972584" sldId="344"/>
            <ac:spMk id="4" creationId="{713D04CF-DB69-B345-C7CE-1B31E6A44935}"/>
          </ac:spMkLst>
        </pc:spChg>
        <pc:spChg chg="mod">
          <ac:chgData name="Nikki Alfrey" userId="6e5485e0a8a473e1" providerId="LiveId" clId="{095F5CFD-C7D4-4232-8803-5DD9F4E18FC9}" dt="2025-02-27T21:11:18.876" v="1196" actId="20577"/>
          <ac:spMkLst>
            <pc:docMk/>
            <pc:sldMk cId="2036972584" sldId="344"/>
            <ac:spMk id="13" creationId="{25597D7C-5B08-97C4-A265-0AEEE34F790B}"/>
          </ac:spMkLst>
        </pc:spChg>
        <pc:picChg chg="add mod">
          <ac:chgData name="Nikki Alfrey" userId="6e5485e0a8a473e1" providerId="LiveId" clId="{095F5CFD-C7D4-4232-8803-5DD9F4E18FC9}" dt="2025-02-27T21:13:20.966" v="1219" actId="14100"/>
          <ac:picMkLst>
            <pc:docMk/>
            <pc:sldMk cId="2036972584" sldId="344"/>
            <ac:picMk id="3" creationId="{57D7C388-C528-4D17-B2D5-2AF24BD3F57E}"/>
          </ac:picMkLst>
        </pc:picChg>
      </pc:sldChg>
      <pc:sldChg chg="modSp add mod">
        <pc:chgData name="Nikki Alfrey" userId="6e5485e0a8a473e1" providerId="LiveId" clId="{095F5CFD-C7D4-4232-8803-5DD9F4E18FC9}" dt="2025-03-01T13:49:48.431" v="5632" actId="1076"/>
        <pc:sldMkLst>
          <pc:docMk/>
          <pc:sldMk cId="82770687" sldId="345"/>
        </pc:sldMkLst>
        <pc:spChg chg="mod">
          <ac:chgData name="Nikki Alfrey" userId="6e5485e0a8a473e1" providerId="LiveId" clId="{095F5CFD-C7D4-4232-8803-5DD9F4E18FC9}" dt="2025-03-01T13:49:35.446" v="5621" actId="20577"/>
          <ac:spMkLst>
            <pc:docMk/>
            <pc:sldMk cId="82770687" sldId="345"/>
            <ac:spMk id="4" creationId="{562D1672-52AF-CF13-3699-2AF5FA7614AB}"/>
          </ac:spMkLst>
        </pc:spChg>
        <pc:spChg chg="mod">
          <ac:chgData name="Nikki Alfrey" userId="6e5485e0a8a473e1" providerId="LiveId" clId="{095F5CFD-C7D4-4232-8803-5DD9F4E18FC9}" dt="2025-03-01T13:49:41.711" v="5629" actId="122"/>
          <ac:spMkLst>
            <pc:docMk/>
            <pc:sldMk cId="82770687" sldId="345"/>
            <ac:spMk id="13" creationId="{600B45D9-3E1C-FC6F-C019-00370E501FE2}"/>
          </ac:spMkLst>
        </pc:spChg>
        <pc:picChg chg="mod">
          <ac:chgData name="Nikki Alfrey" userId="6e5485e0a8a473e1" providerId="LiveId" clId="{095F5CFD-C7D4-4232-8803-5DD9F4E18FC9}" dt="2025-03-01T13:49:48.431" v="5632" actId="1076"/>
          <ac:picMkLst>
            <pc:docMk/>
            <pc:sldMk cId="82770687" sldId="345"/>
            <ac:picMk id="3" creationId="{4E109D59-AC04-99F2-A32A-0712B3EA05F3}"/>
          </ac:picMkLst>
        </pc:picChg>
      </pc:sldChg>
      <pc:sldChg chg="delSp add del mod">
        <pc:chgData name="Nikki Alfrey" userId="6e5485e0a8a473e1" providerId="LiveId" clId="{095F5CFD-C7D4-4232-8803-5DD9F4E18FC9}" dt="2025-03-01T13:51:20.183" v="5635" actId="47"/>
        <pc:sldMkLst>
          <pc:docMk/>
          <pc:sldMk cId="775727842" sldId="346"/>
        </pc:sldMkLst>
      </pc:sldChg>
      <pc:sldChg chg="addSp delSp modSp add mod">
        <pc:chgData name="Nikki Alfrey" userId="6e5485e0a8a473e1" providerId="LiveId" clId="{095F5CFD-C7D4-4232-8803-5DD9F4E18FC9}" dt="2025-03-03T22:56:43.375" v="5766" actId="1076"/>
        <pc:sldMkLst>
          <pc:docMk/>
          <pc:sldMk cId="3787816307" sldId="346"/>
        </pc:sldMkLst>
        <pc:spChg chg="add mod">
          <ac:chgData name="Nikki Alfrey" userId="6e5485e0a8a473e1" providerId="LiveId" clId="{095F5CFD-C7D4-4232-8803-5DD9F4E18FC9}" dt="2025-03-01T13:57:51.506" v="5744" actId="1076"/>
          <ac:spMkLst>
            <pc:docMk/>
            <pc:sldMk cId="3787816307" sldId="346"/>
            <ac:spMk id="7" creationId="{4CDDE6BC-62D4-3BCE-495F-F12F5D94A408}"/>
          </ac:spMkLst>
        </pc:spChg>
        <pc:picChg chg="add del mod">
          <ac:chgData name="Nikki Alfrey" userId="6e5485e0a8a473e1" providerId="LiveId" clId="{095F5CFD-C7D4-4232-8803-5DD9F4E18FC9}" dt="2025-03-03T19:44:11.780" v="5748" actId="478"/>
          <ac:picMkLst>
            <pc:docMk/>
            <pc:sldMk cId="3787816307" sldId="346"/>
            <ac:picMk id="3" creationId="{653CA0A3-2236-51C4-E0FC-787085587478}"/>
          </ac:picMkLst>
        </pc:picChg>
        <pc:picChg chg="add mod">
          <ac:chgData name="Nikki Alfrey" userId="6e5485e0a8a473e1" providerId="LiveId" clId="{095F5CFD-C7D4-4232-8803-5DD9F4E18FC9}" dt="2025-03-03T22:56:43.375" v="5766" actId="1076"/>
          <ac:picMkLst>
            <pc:docMk/>
            <pc:sldMk cId="3787816307" sldId="346"/>
            <ac:picMk id="6" creationId="{A034E75C-BFDC-6C69-C54B-CF5A9A8CB6B8}"/>
          </ac:picMkLst>
        </pc:picChg>
        <pc:picChg chg="add mod">
          <ac:chgData name="Nikki Alfrey" userId="6e5485e0a8a473e1" providerId="LiveId" clId="{095F5CFD-C7D4-4232-8803-5DD9F4E18FC9}" dt="2025-03-01T13:57:47.848" v="5743" actId="1582"/>
          <ac:picMkLst>
            <pc:docMk/>
            <pc:sldMk cId="3787816307" sldId="346"/>
            <ac:picMk id="12" creationId="{D373194F-A6D4-ACD0-4F8A-FACFB2AF3E7B}"/>
          </ac:picMkLst>
        </pc:picChg>
      </pc:sldChg>
      <pc:sldChg chg="addSp modSp add mod ord">
        <pc:chgData name="Nikki Alfrey" userId="6e5485e0a8a473e1" providerId="LiveId" clId="{095F5CFD-C7D4-4232-8803-5DD9F4E18FC9}" dt="2025-03-01T13:56:15.468" v="5707" actId="167"/>
        <pc:sldMkLst>
          <pc:docMk/>
          <pc:sldMk cId="771164428" sldId="347"/>
        </pc:sldMkLst>
        <pc:spChg chg="mod">
          <ac:chgData name="Nikki Alfrey" userId="6e5485e0a8a473e1" providerId="LiveId" clId="{095F5CFD-C7D4-4232-8803-5DD9F4E18FC9}" dt="2025-03-01T13:55:28.404" v="5699" actId="1076"/>
          <ac:spMkLst>
            <pc:docMk/>
            <pc:sldMk cId="771164428" sldId="347"/>
            <ac:spMk id="5" creationId="{F3FDCDA0-DA77-3620-A9B4-15E9E6429A0D}"/>
          </ac:spMkLst>
        </pc:spChg>
        <pc:spChg chg="mod">
          <ac:chgData name="Nikki Alfrey" userId="6e5485e0a8a473e1" providerId="LiveId" clId="{095F5CFD-C7D4-4232-8803-5DD9F4E18FC9}" dt="2025-03-01T13:54:34.141" v="5689" actId="1076"/>
          <ac:spMkLst>
            <pc:docMk/>
            <pc:sldMk cId="771164428" sldId="347"/>
            <ac:spMk id="7" creationId="{A7D0FF06-2D8E-ADFA-6B2C-EC7974351BA8}"/>
          </ac:spMkLst>
        </pc:spChg>
        <pc:spChg chg="add mod ord">
          <ac:chgData name="Nikki Alfrey" userId="6e5485e0a8a473e1" providerId="LiveId" clId="{095F5CFD-C7D4-4232-8803-5DD9F4E18FC9}" dt="2025-03-01T13:55:57.037" v="5703" actId="1582"/>
          <ac:spMkLst>
            <pc:docMk/>
            <pc:sldMk cId="771164428" sldId="347"/>
            <ac:spMk id="8" creationId="{3A410DA7-2130-8A55-54F1-8337C5CEE8E5}"/>
          </ac:spMkLst>
        </pc:spChg>
        <pc:spChg chg="add mod ord">
          <ac:chgData name="Nikki Alfrey" userId="6e5485e0a8a473e1" providerId="LiveId" clId="{095F5CFD-C7D4-4232-8803-5DD9F4E18FC9}" dt="2025-03-01T13:56:15.468" v="5707" actId="167"/>
          <ac:spMkLst>
            <pc:docMk/>
            <pc:sldMk cId="771164428" sldId="347"/>
            <ac:spMk id="10" creationId="{0E3EAF65-7222-3A70-C0BC-FB95E4B6A930}"/>
          </ac:spMkLst>
        </pc:spChg>
        <pc:picChg chg="add mod">
          <ac:chgData name="Nikki Alfrey" userId="6e5485e0a8a473e1" providerId="LiveId" clId="{095F5CFD-C7D4-4232-8803-5DD9F4E18FC9}" dt="2025-03-01T13:54:52.905" v="5694" actId="1076"/>
          <ac:picMkLst>
            <pc:docMk/>
            <pc:sldMk cId="771164428" sldId="347"/>
            <ac:picMk id="3" creationId="{E2E2AC25-173D-EECD-C0D4-F0D725C94328}"/>
          </ac:picMkLst>
        </pc:picChg>
        <pc:picChg chg="mod">
          <ac:chgData name="Nikki Alfrey" userId="6e5485e0a8a473e1" providerId="LiveId" clId="{095F5CFD-C7D4-4232-8803-5DD9F4E18FC9}" dt="2025-03-01T13:55:28.404" v="5699" actId="1076"/>
          <ac:picMkLst>
            <pc:docMk/>
            <pc:sldMk cId="771164428" sldId="347"/>
            <ac:picMk id="6" creationId="{9C5CA265-1CCD-A2FF-21EE-023CF09AF8E9}"/>
          </ac:picMkLst>
        </pc:picChg>
        <pc:picChg chg="mod">
          <ac:chgData name="Nikki Alfrey" userId="6e5485e0a8a473e1" providerId="LiveId" clId="{095F5CFD-C7D4-4232-8803-5DD9F4E18FC9}" dt="2025-03-01T13:54:40.470" v="5690" actId="14100"/>
          <ac:picMkLst>
            <pc:docMk/>
            <pc:sldMk cId="771164428" sldId="347"/>
            <ac:picMk id="9" creationId="{42CF5C96-C898-A02F-5B84-C054009C9054}"/>
          </ac:picMkLst>
        </pc:picChg>
      </pc:sldChg>
    </pc:docChg>
  </pc:docChgLst>
</pc:chgInfo>
</file>

<file path=ppt/comments/modernComment_14A_82C44C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F51230-12C3-4D7B-B2AD-01A599BDEBD2}" authorId="{D9B45D44-ABCD-E758-FADC-54256BE0007E}" created="2025-02-28T02:20:22.47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93902762" sldId="330"/>
      <ac:spMk id="4" creationId="{136B20B0-C6EF-96EB-9D97-4D17D24E4925}"/>
      <ac:txMk cp="132" len="28">
        <ac:context len="162" hash="1041568004"/>
      </ac:txMk>
    </ac:txMkLst>
    <p188:pos x="2246627" y="2111604"/>
    <p188:txBody>
      <a:bodyPr/>
      <a:lstStyle/>
      <a:p>
        <a:r>
          <a:rPr lang="en-US"/>
          <a:t>Talk through that the data could have been looked at from XX date until present however we only looked at 2021 to 2025</a:t>
        </a:r>
      </a:p>
    </p188:txBody>
  </p188:cm>
</p188:cmLst>
</file>

<file path=ppt/comments/modernComment_153_77F0BE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79E458-2A1D-449B-9E9D-60A96B70E7B7}" authorId="{D9B45D44-ABCD-E758-FADC-54256BE0007E}" created="2025-02-28T02:31:40.478">
    <pc:sldMkLst xmlns:pc="http://schemas.microsoft.com/office/powerpoint/2013/main/command">
      <pc:docMk/>
      <pc:sldMk cId="2012266212" sldId="339"/>
    </pc:sldMkLst>
    <p188:txBody>
      <a:bodyPr/>
      <a:lstStyle/>
      <a:p>
        <a:r>
          <a:rPr lang="en-US"/>
          <a:t>Talk through the iteration steps and how we concluded</a:t>
        </a:r>
      </a:p>
    </p188:txBody>
  </p188:cm>
</p188:cmLst>
</file>

<file path=ppt/comments/modernComment_15A_E1C57D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CE7787-7E0A-4B7F-B61D-90FC981DD9CF}" authorId="{D9B45D44-ABCD-E758-FADC-54256BE0007E}" created="2025-02-28T02:31:40.478">
    <pc:sldMkLst xmlns:pc="http://schemas.microsoft.com/office/powerpoint/2013/main/command">
      <pc:docMk/>
      <pc:sldMk cId="2012266212" sldId="339"/>
    </pc:sldMkLst>
    <p188:txBody>
      <a:bodyPr/>
      <a:lstStyle/>
      <a:p>
        <a:r>
          <a:rPr lang="en-US"/>
          <a:t>Talk through the iteration steps and how we concluded</a:t>
        </a:r>
      </a:p>
    </p188:txBody>
  </p188:cm>
</p188:cmLst>
</file>

<file path=ppt/comments/modernComment_15B_2DF709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7D33B3-7A73-4551-BDD7-E869B58DECF0}" authorId="{D9B45D44-ABCD-E758-FADC-54256BE0007E}" created="2025-02-28T02:31:40.478">
    <pc:sldMkLst xmlns:pc="http://schemas.microsoft.com/office/powerpoint/2013/main/command">
      <pc:docMk/>
      <pc:sldMk cId="2012266212" sldId="339"/>
    </pc:sldMkLst>
    <p188:txBody>
      <a:bodyPr/>
      <a:lstStyle/>
      <a:p>
        <a:r>
          <a:rPr lang="en-US"/>
          <a:t>Talk through the iteration steps and how we concluded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6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Drew – Introduce our topic, talk through that we will discuss stock market and what someone might need to know about it. Explain how we chose our data set – Alpaca – then how we cleaned the API – We focused on S&amp;P 500, and then landed with Vanguard (VOO),  And Explain what are buying and selling signals – How we looked at the 50 and 200 day moving average. Then talk through the methods that we used, that we’ll discuss results and then our next steps.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Drew – Talk through some of the terminology we will be using as we go through the presentation.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7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Nate – Talk through how do you know to buy and/or sell a stock – this was a main reason for choosing this subject and our question that we wanted answered. We focused on a stable S&amp;P stock Vanguard – we looked at the 50/200 day average and the bullish/bearish days and tried to come up with the predictability of the last 4 years of stock close prices. We removed 2020 and earlier due to the historical data being so large – and COVID years affected the stock market extremely.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9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Nikki I will talk thought each of the steps we went through trying to get to our end model and/or answer – which we weren’t really able to find an answer.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25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D3B3E-B82D-A809-7001-6BDE7354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4F76C-96D4-5DF2-5D87-C2B00332B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975B5-4DE3-5D72-D3B0-58F77BA0D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Nikki I will talk thought each of the steps we went through trying to get to our end model and/or answer – which we weren’t really able to find an answer.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8DF0A-8A33-B2A8-7F02-5EAACEBA4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1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9527E-6C83-0F1F-1306-8594F9364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FFFF6-9612-98F8-9857-3458FD73A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BDD96-1F5A-4327-C400-AF4C0A762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Nikki I will talk thought each of the steps we went through trying to get to our end model and/or answer – which we weren’t really able to find an answer.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8EEA0-886A-5BD2-8039-9CEEDC4DD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2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Frenci</a:t>
            </a:r>
            <a:r>
              <a:rPr lang="en-US" dirty="0"/>
              <a:t>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3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Nate – We can change the wording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A_82C44CAA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3_77F0BE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2DF7090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E1C57D7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2" y="3733800"/>
            <a:ext cx="6478588" cy="990600"/>
          </a:xfrm>
        </p:spPr>
        <p:txBody>
          <a:bodyPr/>
          <a:lstStyle/>
          <a:p>
            <a:r>
              <a:rPr lang="en-US" dirty="0"/>
              <a:t>Project 4 Group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2" y="4898572"/>
            <a:ext cx="5469158" cy="990600"/>
          </a:xfrm>
        </p:spPr>
        <p:txBody>
          <a:bodyPr/>
          <a:lstStyle/>
          <a:p>
            <a:pPr algn="ctr"/>
            <a:r>
              <a:rPr lang="en-US" dirty="0"/>
              <a:t>Drew Bollinger, Nate Savage, </a:t>
            </a:r>
            <a:r>
              <a:rPr lang="en-US" dirty="0" err="1"/>
              <a:t>Frenci</a:t>
            </a:r>
            <a:r>
              <a:rPr lang="en-US" dirty="0"/>
              <a:t> De La Cruz, Nikki Alfrey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C97A7-9AFF-057B-FCD9-27B3A6E4E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304800"/>
            <a:ext cx="3063505" cy="1691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90BE99-BE23-35FD-0D74-A5156CB42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61" y="1677325"/>
            <a:ext cx="2911092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0D25-2B4C-258F-BAB5-E40A1ADD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00B45D9-3E1C-FC6F-C019-00370E50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Questions?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62D1672-52AF-CF13-3699-2AF5FA7614AB}"/>
              </a:ext>
            </a:extLst>
          </p:cNvPr>
          <p:cNvSpPr txBox="1">
            <a:spLocks/>
          </p:cNvSpPr>
          <p:nvPr/>
        </p:nvSpPr>
        <p:spPr>
          <a:xfrm>
            <a:off x="1542948" y="1828800"/>
            <a:ext cx="9809264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09D59-AC04-99F2-A32A-0712B3EA0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2" y="2057400"/>
            <a:ext cx="6934200" cy="365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9B03E-8673-28B0-10D5-988066898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5597D7C-5B08-97C4-A265-0AEEE34F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Citation(s)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713D04CF-DB69-B345-C7CE-1B31E6A44935}"/>
              </a:ext>
            </a:extLst>
          </p:cNvPr>
          <p:cNvSpPr txBox="1">
            <a:spLocks/>
          </p:cNvSpPr>
          <p:nvPr/>
        </p:nvSpPr>
        <p:spPr>
          <a:xfrm>
            <a:off x="1542948" y="1828800"/>
            <a:ext cx="9809264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Dataset: Alpaca API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7C388-C528-4D17-B2D5-2AF24BD3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289" y="5029200"/>
            <a:ext cx="332446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Project 4 – Stock Predictability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/>
          <a:p>
            <a:r>
              <a:rPr lang="en-US" sz="1500" dirty="0"/>
              <a:t>Stock market - What you need to know</a:t>
            </a:r>
          </a:p>
          <a:p>
            <a:r>
              <a:rPr lang="en-US" sz="1500" dirty="0"/>
              <a:t>Strategies for choosing our dataset (Alpaca API)</a:t>
            </a:r>
          </a:p>
          <a:p>
            <a:r>
              <a:rPr lang="en-US" sz="1500" dirty="0"/>
              <a:t>Data cleaning methods</a:t>
            </a:r>
          </a:p>
          <a:p>
            <a:r>
              <a:rPr lang="en-US" sz="1500" dirty="0"/>
              <a:t>Buying and Selling Signals</a:t>
            </a:r>
          </a:p>
          <a:p>
            <a:r>
              <a:rPr lang="en-US" sz="1500" dirty="0"/>
              <a:t>Methods for modeling - Classification</a:t>
            </a:r>
          </a:p>
          <a:p>
            <a:pPr lvl="2"/>
            <a:r>
              <a:rPr lang="en-US" sz="1500" dirty="0"/>
              <a:t>Logistic Regression</a:t>
            </a:r>
          </a:p>
          <a:p>
            <a:pPr lvl="2"/>
            <a:r>
              <a:rPr lang="en-US" sz="1500" dirty="0"/>
              <a:t>Clustering</a:t>
            </a:r>
          </a:p>
          <a:p>
            <a:pPr lvl="2"/>
            <a:r>
              <a:rPr lang="en-US" sz="1500" dirty="0"/>
              <a:t>Random Forest Classifier</a:t>
            </a:r>
          </a:p>
          <a:p>
            <a:pPr lvl="2"/>
            <a:r>
              <a:rPr lang="en-US" sz="1500" dirty="0"/>
              <a:t>Support Vector Machine</a:t>
            </a:r>
          </a:p>
          <a:p>
            <a:r>
              <a:rPr lang="en-US" sz="1500" dirty="0"/>
              <a:t>Results</a:t>
            </a:r>
          </a:p>
          <a:p>
            <a:r>
              <a:rPr lang="en-US" sz="1500" dirty="0"/>
              <a:t>Next steps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5EAE2-943E-D958-5988-EBF55727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79" y="1984248"/>
            <a:ext cx="3616867" cy="4187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967" y="198963"/>
            <a:ext cx="9829798" cy="609600"/>
          </a:xfrm>
        </p:spPr>
        <p:txBody>
          <a:bodyPr/>
          <a:lstStyle/>
          <a:p>
            <a:r>
              <a:rPr lang="en-US" dirty="0"/>
              <a:t>Stock Market – What you need to know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365967" y="761482"/>
            <a:ext cx="9677399" cy="838200"/>
          </a:xfrm>
        </p:spPr>
        <p:txBody>
          <a:bodyPr/>
          <a:lstStyle/>
          <a:p>
            <a:r>
              <a:rPr lang="en-US" dirty="0"/>
              <a:t>Terminology and High-Level Detail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522413" y="1828800"/>
            <a:ext cx="2362199" cy="4038600"/>
          </a:xfrm>
        </p:spPr>
        <p:txBody>
          <a:bodyPr>
            <a:normAutofit/>
          </a:bodyPr>
          <a:lstStyle/>
          <a:p>
            <a:r>
              <a:rPr lang="en-US" dirty="0"/>
              <a:t>Terminology</a:t>
            </a:r>
          </a:p>
          <a:p>
            <a:pPr lvl="1"/>
            <a:r>
              <a:rPr lang="en-US" dirty="0"/>
              <a:t>Ticker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Open</a:t>
            </a:r>
          </a:p>
          <a:p>
            <a:pPr lvl="1"/>
            <a:r>
              <a:rPr lang="en-US" dirty="0"/>
              <a:t>High</a:t>
            </a:r>
          </a:p>
          <a:p>
            <a:pPr lvl="1"/>
            <a:r>
              <a:rPr lang="en-US" dirty="0"/>
              <a:t>Low</a:t>
            </a:r>
          </a:p>
          <a:p>
            <a:pPr lvl="1"/>
            <a:r>
              <a:rPr lang="en-US" dirty="0"/>
              <a:t>Close</a:t>
            </a:r>
          </a:p>
          <a:p>
            <a:pPr lvl="1"/>
            <a:r>
              <a:rPr lang="en-US" dirty="0"/>
              <a:t>Volume</a:t>
            </a:r>
          </a:p>
          <a:p>
            <a:pPr lvl="1"/>
            <a:r>
              <a:rPr lang="en-US" dirty="0"/>
              <a:t>Bullish</a:t>
            </a:r>
          </a:p>
          <a:p>
            <a:pPr lvl="1"/>
            <a:r>
              <a:rPr lang="en-US" dirty="0"/>
              <a:t>Bearish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EAE5DD5-8137-B309-A422-594BD8B7D180}"/>
              </a:ext>
            </a:extLst>
          </p:cNvPr>
          <p:cNvSpPr txBox="1">
            <a:spLocks/>
          </p:cNvSpPr>
          <p:nvPr/>
        </p:nvSpPr>
        <p:spPr>
          <a:xfrm>
            <a:off x="4494212" y="1831894"/>
            <a:ext cx="3962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Detail</a:t>
            </a:r>
          </a:p>
          <a:p>
            <a:pPr lvl="1"/>
            <a:r>
              <a:rPr lang="en-US" dirty="0"/>
              <a:t>S&amp;P 500 vs volatile stock</a:t>
            </a:r>
          </a:p>
          <a:p>
            <a:pPr lvl="1"/>
            <a:r>
              <a:rPr lang="en-US" dirty="0"/>
              <a:t>Stock trading day-to-day</a:t>
            </a:r>
          </a:p>
          <a:p>
            <a:pPr lvl="1"/>
            <a:r>
              <a:rPr lang="en-US" dirty="0"/>
              <a:t>Moving Average</a:t>
            </a:r>
          </a:p>
          <a:p>
            <a:pPr lvl="1"/>
            <a:r>
              <a:rPr lang="en-US" dirty="0"/>
              <a:t>Signals to Buy/Sell</a:t>
            </a:r>
          </a:p>
          <a:p>
            <a:pPr lvl="1"/>
            <a:r>
              <a:rPr lang="en-US" dirty="0"/>
              <a:t>Risk Tolerance/Mitigation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217E7-B9EC-3350-FEAC-C72C2315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640" y="4724400"/>
            <a:ext cx="3825572" cy="2027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E13CA0-210B-9434-0C44-67F2BBFB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2243894"/>
            <a:ext cx="2500775" cy="23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914400"/>
            <a:ext cx="9829799" cy="685800"/>
          </a:xfrm>
        </p:spPr>
        <p:txBody>
          <a:bodyPr/>
          <a:lstStyle/>
          <a:p>
            <a:r>
              <a:rPr lang="en-US" dirty="0"/>
              <a:t>Buying and Selling Signals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136B20B0-C6EF-96EB-9D97-4D17D24E4925}"/>
              </a:ext>
            </a:extLst>
          </p:cNvPr>
          <p:cNvSpPr txBox="1">
            <a:spLocks/>
          </p:cNvSpPr>
          <p:nvPr/>
        </p:nvSpPr>
        <p:spPr>
          <a:xfrm>
            <a:off x="1542948" y="1828800"/>
            <a:ext cx="9809264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you know when to buy and sell a stock?</a:t>
            </a:r>
          </a:p>
          <a:p>
            <a:pPr lvl="1"/>
            <a:r>
              <a:rPr lang="en-US" dirty="0"/>
              <a:t>Focused look at Vanguard (VOO)</a:t>
            </a:r>
          </a:p>
          <a:p>
            <a:r>
              <a:rPr lang="en-US" dirty="0"/>
              <a:t>Moving 50-day and 200-day averages</a:t>
            </a:r>
          </a:p>
          <a:p>
            <a:r>
              <a:rPr lang="en-US" dirty="0"/>
              <a:t>Bearish vs. Bullish</a:t>
            </a:r>
          </a:p>
          <a:p>
            <a:r>
              <a:rPr lang="en-US" dirty="0"/>
              <a:t>Predictability </a:t>
            </a:r>
            <a:endParaRPr lang="en-US" dirty="0">
              <a:solidFill>
                <a:srgbClr val="1D1C1D"/>
              </a:solidFill>
              <a:latin typeface="Slack-Lato"/>
            </a:endParaRPr>
          </a:p>
          <a:p>
            <a:pPr lvl="1"/>
            <a:r>
              <a:rPr lang="en-US"/>
              <a:t>2021 </a:t>
            </a:r>
            <a:r>
              <a:rPr lang="en-US" dirty="0"/>
              <a:t>to 2025</a:t>
            </a:r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D68DA-9F2B-B15F-38F8-E0B7A094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393" y="3962400"/>
            <a:ext cx="2740728" cy="2787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DF48F2-9D3A-C014-5715-60A556DD7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247" y="48006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EF89-13A6-4618-2C64-80449E60A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627ADE6-1F69-189F-7DD4-4F0BCDCE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AA908EF7-19D4-C4D9-70F2-875DF1442021}"/>
              </a:ext>
            </a:extLst>
          </p:cNvPr>
          <p:cNvSpPr txBox="1">
            <a:spLocks/>
          </p:cNvSpPr>
          <p:nvPr/>
        </p:nvSpPr>
        <p:spPr>
          <a:xfrm>
            <a:off x="1542948" y="1828800"/>
            <a:ext cx="9809264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77CE90-8771-A115-F57D-E7FA73F17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12" y="4696346"/>
            <a:ext cx="3452258" cy="1986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574F2C-2C06-156A-8954-B56DA127B077}"/>
              </a:ext>
            </a:extLst>
          </p:cNvPr>
          <p:cNvSpPr txBox="1"/>
          <p:nvPr/>
        </p:nvSpPr>
        <p:spPr>
          <a:xfrm>
            <a:off x="1542948" y="1828800"/>
            <a:ext cx="8894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for modeling -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Labels created were referencing features which we set – No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Looked at data that was set and compared positive and negative moving averages – did not answer whether to buy/sell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Accuracy continuously changed, and was not higher than 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Accuracy was 1 – stating it was always accurate, which is not the case.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13A6EE-53E4-7DCB-7B35-B4674B2602B1}"/>
              </a:ext>
            </a:extLst>
          </p:cNvPr>
          <p:cNvSpPr/>
          <p:nvPr/>
        </p:nvSpPr>
        <p:spPr>
          <a:xfrm>
            <a:off x="1496441" y="5233297"/>
            <a:ext cx="6934200" cy="8917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figured out how to make one million dollars on the stock market, invest two million.</a:t>
            </a:r>
          </a:p>
        </p:txBody>
      </p:sp>
    </p:spTree>
    <p:extLst>
      <p:ext uri="{BB962C8B-B14F-4D97-AF65-F5344CB8AC3E}">
        <p14:creationId xmlns:p14="http://schemas.microsoft.com/office/powerpoint/2010/main" val="20122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F81CC-6BBE-5AFF-1D23-B07A8CE06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3EAF65-7222-3A70-C0BC-FB95E4B6A930}"/>
              </a:ext>
            </a:extLst>
          </p:cNvPr>
          <p:cNvSpPr/>
          <p:nvPr/>
        </p:nvSpPr>
        <p:spPr>
          <a:xfrm>
            <a:off x="6499989" y="1745231"/>
            <a:ext cx="5105400" cy="495300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410DA7-2130-8A55-54F1-8337C5CEE8E5}"/>
              </a:ext>
            </a:extLst>
          </p:cNvPr>
          <p:cNvSpPr/>
          <p:nvPr/>
        </p:nvSpPr>
        <p:spPr>
          <a:xfrm>
            <a:off x="1141412" y="2140969"/>
            <a:ext cx="5105400" cy="3574031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46DADDC-7708-D695-4B62-30E3096A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1F832D49-7DBB-7387-9927-F4EDA648C949}"/>
              </a:ext>
            </a:extLst>
          </p:cNvPr>
          <p:cNvSpPr txBox="1">
            <a:spLocks/>
          </p:cNvSpPr>
          <p:nvPr/>
        </p:nvSpPr>
        <p:spPr>
          <a:xfrm>
            <a:off x="1542948" y="1828800"/>
            <a:ext cx="9809264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CA265-1CCD-A2FF-21EE-023CF09AF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12" y="2895600"/>
            <a:ext cx="4538985" cy="24236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F5C96-C898-A02F-5B84-C054009C9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612" y="2255269"/>
            <a:ext cx="3315757" cy="25453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FDCDA0-DA77-3620-A9B4-15E9E6429A0D}"/>
              </a:ext>
            </a:extLst>
          </p:cNvPr>
          <p:cNvSpPr/>
          <p:nvPr/>
        </p:nvSpPr>
        <p:spPr>
          <a:xfrm>
            <a:off x="1370012" y="2405547"/>
            <a:ext cx="1752600" cy="3632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0FF06-2D8E-ADFA-6B2C-EC7974351BA8}"/>
              </a:ext>
            </a:extLst>
          </p:cNvPr>
          <p:cNvSpPr/>
          <p:nvPr/>
        </p:nvSpPr>
        <p:spPr>
          <a:xfrm>
            <a:off x="6605612" y="1777691"/>
            <a:ext cx="1752600" cy="3632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2AC25-173D-EECD-C0D4-F0D725C94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612" y="4940738"/>
            <a:ext cx="4663844" cy="16155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116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8C993-7F62-7E3A-E2F9-1A8F8D515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4D42E89-2F60-0A83-DFBD-2A6B7721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0ADDCC51-98A7-54E1-B474-4FCEC4333E1C}"/>
              </a:ext>
            </a:extLst>
          </p:cNvPr>
          <p:cNvSpPr txBox="1">
            <a:spLocks/>
          </p:cNvSpPr>
          <p:nvPr/>
        </p:nvSpPr>
        <p:spPr>
          <a:xfrm>
            <a:off x="1542948" y="1828800"/>
            <a:ext cx="9809264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DE6BC-62D4-3BCE-495F-F12F5D94A408}"/>
              </a:ext>
            </a:extLst>
          </p:cNvPr>
          <p:cNvSpPr/>
          <p:nvPr/>
        </p:nvSpPr>
        <p:spPr>
          <a:xfrm>
            <a:off x="1877440" y="2011237"/>
            <a:ext cx="2895600" cy="4013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 Classifier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3194F-A6D4-ACD0-4F8A-FACFB2AF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2625020"/>
            <a:ext cx="5126440" cy="20409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4E75C-BFDC-6C69-C54B-CF5A9A8CB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212" y="4323368"/>
            <a:ext cx="2499577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1E97B-D17C-C361-A52D-DB89B5051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D882FB2-40A9-7BD8-D26F-4D2E1D73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Results/Conclusion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E3280AC2-0AB2-80BC-D6D6-AE70BF9BEAC8}"/>
              </a:ext>
            </a:extLst>
          </p:cNvPr>
          <p:cNvSpPr txBox="1">
            <a:spLocks/>
          </p:cNvSpPr>
          <p:nvPr/>
        </p:nvSpPr>
        <p:spPr>
          <a:xfrm>
            <a:off x="1542948" y="1828800"/>
            <a:ext cx="9809264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DE354-047C-9973-410C-9EF28F8E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612" y="4829623"/>
            <a:ext cx="2796815" cy="1915305"/>
          </a:xfrm>
          <a:prstGeom prst="rect">
            <a:avLst/>
          </a:prstGeom>
        </p:spPr>
      </p:pic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23F74CD-09D0-97A4-3D6C-C260F24E5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412100"/>
              </p:ext>
            </p:extLst>
          </p:nvPr>
        </p:nvGraphicFramePr>
        <p:xfrm>
          <a:off x="3884612" y="1842743"/>
          <a:ext cx="5562600" cy="2758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656"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56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656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656">
                <a:tc>
                  <a:txBody>
                    <a:bodyPr/>
                    <a:lstStyle/>
                    <a:p>
                      <a:r>
                        <a:rPr lang="en-US" dirty="0"/>
                        <a:t>Random Forest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.58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7253"/>
                  </a:ext>
                </a:extLst>
              </a:tr>
              <a:tr h="551656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D1A5B12-17D8-2B88-9A16-5374E2F8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902" y="4829625"/>
            <a:ext cx="3215820" cy="19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0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2FEFB-73D7-C8D6-BD7E-B358DDF6F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3DBC80-9760-BD24-599B-8B280D53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8EF46-6EBE-63C5-60BD-9B597D6D1203}"/>
              </a:ext>
            </a:extLst>
          </p:cNvPr>
          <p:cNvSpPr txBox="1"/>
          <p:nvPr/>
        </p:nvSpPr>
        <p:spPr>
          <a:xfrm>
            <a:off x="1488167" y="1984248"/>
            <a:ext cx="5063443" cy="418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3838" indent="-223838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</a:pPr>
            <a:r>
              <a:rPr lang="en-US" sz="1500" dirty="0"/>
              <a:t>Thoughts to improve our method(s):</a:t>
            </a:r>
          </a:p>
          <a:p>
            <a:pPr marL="223838" lvl="1" indent="-223838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</a:pPr>
            <a:r>
              <a:rPr lang="en-US" sz="1500" dirty="0"/>
              <a:t>Logistic Regression we could look at creating the right labels that would identify features of the stock market to better predict buy/sell signals</a:t>
            </a:r>
          </a:p>
          <a:p>
            <a:pPr marL="223838" lvl="1" indent="-223838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</a:pPr>
            <a:r>
              <a:rPr lang="en-US" sz="1500" dirty="0"/>
              <a:t>Clustering could look at improvements of aligning where the tool might think the next days close price might be</a:t>
            </a:r>
          </a:p>
          <a:p>
            <a:pPr marL="223838" lvl="1" indent="-223838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</a:pPr>
            <a:r>
              <a:rPr lang="en-US" sz="1500" dirty="0"/>
              <a:t>Random Forest Classifier could use different date changing sets, and eliminate random selection to create a more linear look at the data, and fluctuations of a stock</a:t>
            </a:r>
          </a:p>
          <a:p>
            <a:pPr marL="223838" lvl="1" indent="-223838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</a:pPr>
            <a:r>
              <a:rPr lang="en-US" sz="1500" dirty="0"/>
              <a:t>Support Vector Machine work through the plotting of the data to ensure that the code is correctly looking at the right features and data from the Alpaca API</a:t>
            </a:r>
          </a:p>
          <a:p>
            <a:pPr marL="223838" indent="-223838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C9AD1-8D7D-467D-532F-93D8CAB7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386012"/>
            <a:ext cx="4800601" cy="3384423"/>
          </a:xfrm>
          <a:prstGeom prst="rect">
            <a:avLst/>
          </a:prstGeom>
          <a:noFill/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5E21977-6115-FF77-25DA-F0AEEA1BF820}"/>
              </a:ext>
            </a:extLst>
          </p:cNvPr>
          <p:cNvSpPr txBox="1">
            <a:spLocks/>
          </p:cNvSpPr>
          <p:nvPr/>
        </p:nvSpPr>
        <p:spPr>
          <a:xfrm>
            <a:off x="1542948" y="1828800"/>
            <a:ext cx="9809264" cy="49530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0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861</TotalTime>
  <Words>724</Words>
  <Application>Microsoft Office PowerPoint</Application>
  <PresentationFormat>Custom</PresentationFormat>
  <Paragraphs>93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Cambria</vt:lpstr>
      <vt:lpstr>Slack-Lato</vt:lpstr>
      <vt:lpstr>Currency Symbols 16x9</vt:lpstr>
      <vt:lpstr>Project 4 Group 2</vt:lpstr>
      <vt:lpstr>Project 4 – Stock Predictability </vt:lpstr>
      <vt:lpstr>Stock Market – What you need to know</vt:lpstr>
      <vt:lpstr>Buying and Selling Signals</vt:lpstr>
      <vt:lpstr>Classification Models</vt:lpstr>
      <vt:lpstr>Classification Models</vt:lpstr>
      <vt:lpstr>Classification Models</vt:lpstr>
      <vt:lpstr>Results/Conclusion</vt:lpstr>
      <vt:lpstr>Next Steps</vt:lpstr>
      <vt:lpstr>Questions?</vt:lpstr>
      <vt:lpstr>Citation(s)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Nikki Alfrey</dc:creator>
  <cp:lastModifiedBy>Nikki Alfrey</cp:lastModifiedBy>
  <cp:revision>1</cp:revision>
  <dcterms:created xsi:type="dcterms:W3CDTF">2025-02-25T00:16:53Z</dcterms:created>
  <dcterms:modified xsi:type="dcterms:W3CDTF">2025-03-03T23:04:30Z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